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77" r:id="rId5"/>
    <p:sldId id="276" r:id="rId6"/>
    <p:sldId id="268" r:id="rId7"/>
    <p:sldId id="273" r:id="rId8"/>
    <p:sldId id="274" r:id="rId9"/>
    <p:sldId id="275" r:id="rId10"/>
    <p:sldId id="278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2ACEC4-04A2-48FA-8F67-6D9E50B0B806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4C4D6D4-02CD-4631-AA25-05D0627EE7C9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3221"/>
            <a:ext cx="7200800" cy="5032043"/>
          </a:xfrm>
        </p:spPr>
      </p:pic>
      <p:sp>
        <p:nvSpPr>
          <p:cNvPr id="3" name="2 CuadroTexto"/>
          <p:cNvSpPr txBox="1"/>
          <p:nvPr/>
        </p:nvSpPr>
        <p:spPr>
          <a:xfrm>
            <a:off x="2915816" y="522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www.luckylionbuses.com.ar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595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MUCHAS GRACIAS!!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00800" cy="3816424"/>
          </a:xfrm>
        </p:spPr>
      </p:pic>
    </p:spTree>
    <p:extLst>
      <p:ext uri="{BB962C8B-B14F-4D97-AF65-F5344CB8AC3E}">
        <p14:creationId xmlns:p14="http://schemas.microsoft.com/office/powerpoint/2010/main" val="39697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6824" cy="5256584"/>
          </a:xfrm>
        </p:spPr>
      </p:pic>
      <p:sp>
        <p:nvSpPr>
          <p:cNvPr id="3" name="2 Rectángulo"/>
          <p:cNvSpPr/>
          <p:nvPr/>
        </p:nvSpPr>
        <p:spPr>
          <a:xfrm>
            <a:off x="683568" y="522406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s-A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Primera </a:t>
            </a:r>
            <a:r>
              <a:rPr lang="es-A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empresa </a:t>
            </a:r>
            <a:r>
              <a:rPr lang="es-A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Argentina de Vehículos </a:t>
            </a:r>
            <a:r>
              <a:rPr lang="es-A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eléctricos urbanos desde </a:t>
            </a:r>
            <a:r>
              <a:rPr lang="es-A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2007</a:t>
            </a:r>
          </a:p>
          <a:p>
            <a:pPr marL="68580" indent="0" algn="ctr">
              <a:buNone/>
            </a:pPr>
            <a:r>
              <a:rPr lang="es-A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  una amplia red de concesionarios en todo el país </a:t>
            </a:r>
            <a:endParaRPr lang="es-A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5184576"/>
          </a:xfrm>
        </p:spPr>
      </p:pic>
      <p:sp>
        <p:nvSpPr>
          <p:cNvPr id="3" name="2 CuadroTexto"/>
          <p:cNvSpPr txBox="1"/>
          <p:nvPr/>
        </p:nvSpPr>
        <p:spPr>
          <a:xfrm>
            <a:off x="1043608" y="9807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2060"/>
                </a:solidFill>
              </a:rPr>
              <a:t>Fomentando  la Industria Nacional, desde 2012 los vehículos comenzaron a importarse desarmados</a:t>
            </a:r>
          </a:p>
        </p:txBody>
      </p:sp>
    </p:spTree>
    <p:extLst>
      <p:ext uri="{BB962C8B-B14F-4D97-AF65-F5344CB8AC3E}">
        <p14:creationId xmlns:p14="http://schemas.microsoft.com/office/powerpoint/2010/main" val="39291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688632"/>
          </a:xfrm>
        </p:spPr>
      </p:pic>
    </p:spTree>
    <p:extLst>
      <p:ext uri="{BB962C8B-B14F-4D97-AF65-F5344CB8AC3E}">
        <p14:creationId xmlns:p14="http://schemas.microsoft.com/office/powerpoint/2010/main" val="36385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544616"/>
          </a:xfrm>
        </p:spPr>
      </p:pic>
    </p:spTree>
    <p:extLst>
      <p:ext uri="{BB962C8B-B14F-4D97-AF65-F5344CB8AC3E}">
        <p14:creationId xmlns:p14="http://schemas.microsoft.com/office/powerpoint/2010/main" val="2823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5" y="2276872"/>
            <a:ext cx="4560621" cy="396044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8" y="794970"/>
            <a:ext cx="3921766" cy="31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93063" y="767408"/>
            <a:ext cx="768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u="sng" dirty="0" smtClean="0">
                <a:latin typeface="Arial" pitchFamily="34" charset="0"/>
                <a:cs typeface="Arial" pitchFamily="34" charset="0"/>
              </a:rPr>
              <a:t>APOYAMOS  INICIATIVA  LEY DE PROMOCION ELECTROMOVILIDAD</a:t>
            </a:r>
          </a:p>
          <a:p>
            <a:r>
              <a:rPr lang="es-AR" u="sng" dirty="0" smtClean="0">
                <a:latin typeface="Arial" pitchFamily="34" charset="0"/>
                <a:cs typeface="Arial" pitchFamily="34" charset="0"/>
              </a:rPr>
              <a:t>FOMENTO DESARROLLO INDUSTRIA NACIONAL</a:t>
            </a:r>
            <a:endParaRPr lang="es-A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95199" y="1555051"/>
            <a:ext cx="7130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b="1" dirty="0" smtClean="0"/>
              <a:t>PROVEEMOS EQUIPOS PARA FABRICAR BUSES ELECTRICOS NACIONALES</a:t>
            </a:r>
          </a:p>
          <a:p>
            <a:pPr algn="ctr"/>
            <a:r>
              <a:rPr lang="es-AR" sz="1600" b="1" dirty="0" smtClean="0"/>
              <a:t>Y CONVERSIONES DE BUSES 12 MTS Y CAMIONES HASTA </a:t>
            </a:r>
          </a:p>
          <a:p>
            <a:pPr algn="ctr"/>
            <a:r>
              <a:rPr lang="es-AR" sz="1600" b="1" dirty="0" smtClean="0"/>
              <a:t>500 KM AUTONOMIA CARGA EN 1 HORA</a:t>
            </a:r>
            <a:endParaRPr lang="es-AR" sz="1600" b="1" dirty="0"/>
          </a:p>
        </p:txBody>
      </p:sp>
      <p:pic>
        <p:nvPicPr>
          <p:cNvPr id="1026" name="Picture 2" descr="D:\CATALOGO LUCKY 2021\KIT BUS 2 FEB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8" y="2424512"/>
            <a:ext cx="7542109" cy="39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876233"/>
            <a:ext cx="713005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 smtClean="0">
                <a:latin typeface="Arial" pitchFamily="34" charset="0"/>
                <a:cs typeface="Arial" pitchFamily="34" charset="0"/>
              </a:rPr>
              <a:t>VENTAJAS  QUE CONSIDERAMOS DEL PROYECTO DE LEY. </a:t>
            </a:r>
          </a:p>
          <a:p>
            <a:pPr algn="ctr"/>
            <a:r>
              <a:rPr lang="es-AR" sz="1600" b="1" dirty="0" smtClean="0">
                <a:latin typeface="Arial" pitchFamily="34" charset="0"/>
                <a:cs typeface="Arial" pitchFamily="34" charset="0"/>
              </a:rPr>
              <a:t>INICIATIVAS COINCIDENTES  QUE LLEVAMOS ADELANTE.</a:t>
            </a:r>
            <a:endParaRPr lang="es-AR" b="1" dirty="0">
              <a:latin typeface="Arial" pitchFamily="34" charset="0"/>
              <a:cs typeface="Arial" pitchFamily="34" charset="0"/>
            </a:endParaRPr>
          </a:p>
          <a:p>
            <a:endParaRPr lang="es-AR" sz="1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Provisión de equipos para: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-Primeras fabricas de vehículos eléctricos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-Para empresas carroceras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-Para empresas de transporte conversión de camiones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Sustitución de importaciones.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Bus importado USD 350.000 - 400.000 Vs Conversión 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Local = mano de obra local + cadena de valor + reactivación sector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USD 150.000 conversión local.</a:t>
            </a:r>
          </a:p>
          <a:p>
            <a:endParaRPr lang="es-A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Provisión para mercado interno y regional. No existe fabricación buses en región.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Ejemplo para Buses fabricados o convertidos para parque 18.000 buses (AMBA)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Fomento desarrollo local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I+D+I de componentes y autopartes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Eficiencia energética y 0 infraestructura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Eficiencia motores 95 %. Cargador integrado sin otra inversión. Cero emisiones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u="sng" dirty="0" smtClean="0">
                <a:latin typeface="Arial" pitchFamily="34" charset="0"/>
                <a:cs typeface="Arial" pitchFamily="34" charset="0"/>
              </a:rPr>
              <a:t>Amortización y menor gasto publico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Costo de consumo de combustible entre 3,5 -  4 años  = costo equipo vida útil 10-15 años.</a:t>
            </a:r>
          </a:p>
          <a:p>
            <a:endParaRPr lang="es-AR" sz="1400" b="1" u="sng" dirty="0">
              <a:latin typeface="Arial" pitchFamily="34" charset="0"/>
              <a:cs typeface="Arial" pitchFamily="34" charset="0"/>
            </a:endParaRP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908720"/>
            <a:ext cx="737377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 smtClean="0"/>
              <a:t>DESAFIOS POR DELANTE  COINCIDENTES CON ESTUDIO</a:t>
            </a:r>
          </a:p>
          <a:p>
            <a:r>
              <a:rPr lang="es-AR" b="1" u="sng" dirty="0" smtClean="0"/>
              <a:t>Y PROYECTO DE  CAVEA</a:t>
            </a:r>
          </a:p>
          <a:p>
            <a:endParaRPr lang="es-AR" b="1" u="sng" dirty="0"/>
          </a:p>
          <a:p>
            <a:r>
              <a:rPr lang="es-AR" sz="1500" b="1" dirty="0" smtClean="0"/>
              <a:t>-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Contemplar  homologaciones  locales de chasis según 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norma R100 comunidad europea. Actualmente se requiere ensayar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en el exterior el chasis electrificado.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-Sugerencia continuidad subsidios para amortizar adquisición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de chasis electrificados, equipos y buses eléctricos.</a:t>
            </a:r>
          </a:p>
          <a:p>
            <a:endParaRPr lang="es-A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-Creación de líneas de créditos directos de bancos públicos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a empresas de transporte para adquisición de buses, chasis.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-Fomento inclusión articulado para desarrollo local baterías 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de litio ( 40-50 % costo bus) 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-Beneficios aranceles 0 para importación componentes y 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exportación de vehículos por 4 años o &gt;</a:t>
            </a:r>
          </a:p>
          <a:p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- Incorporar articulado para facilitar circulación plan piloto de buses 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 y camiones convertidos, registro  de los mismos como ya existe con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 los vehículos particulares. Facilitar las Constancia 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Técnica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–(C.T.)</a:t>
            </a:r>
          </a:p>
          <a:p>
            <a:r>
              <a:rPr lang="es-A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 para chasis nuevos pero  electrificados</a:t>
            </a:r>
            <a:r>
              <a:rPr lang="es-AR" sz="1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4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654</TotalTime>
  <Words>361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MUCHAS GRACIAS!!</vt:lpstr>
    </vt:vector>
  </TitlesOfParts>
  <Company>SystemNet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 Mania</cp:lastModifiedBy>
  <cp:revision>34</cp:revision>
  <dcterms:created xsi:type="dcterms:W3CDTF">2021-02-04T22:18:01Z</dcterms:created>
  <dcterms:modified xsi:type="dcterms:W3CDTF">2021-05-27T02:12:06Z</dcterms:modified>
</cp:coreProperties>
</file>