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873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728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090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9735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978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397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732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038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57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346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476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A4557-E892-418E-B429-6D597BEC1D27}" type="datetimeFigureOut">
              <a:rPr lang="es-AR" smtClean="0"/>
              <a:t>28/5/2021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82EA8-6253-424D-B93D-6366066F837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332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80" y="2356273"/>
            <a:ext cx="8125097" cy="948629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277394" y="3984171"/>
            <a:ext cx="1634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dirty="0" smtClean="0">
                <a:latin typeface="Bahnschrift SemiLight SemiConde" panose="020B0502040204020203" pitchFamily="34" charset="0"/>
              </a:rPr>
              <a:t>Fernando Porta</a:t>
            </a:r>
            <a:br>
              <a:rPr lang="es-AR" dirty="0" smtClean="0">
                <a:latin typeface="Bahnschrift SemiLight SemiConde" panose="020B0502040204020203" pitchFamily="34" charset="0"/>
              </a:rPr>
            </a:br>
            <a:r>
              <a:rPr lang="es-AR" dirty="0" smtClean="0">
                <a:latin typeface="Bahnschrift SemiLight SemiConde" panose="020B0502040204020203" pitchFamily="34" charset="0"/>
              </a:rPr>
              <a:t>CIECTI</a:t>
            </a:r>
            <a:endParaRPr lang="es-AR" dirty="0">
              <a:latin typeface="Bahnschrift SemiLight SemiCond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30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423" y="1143390"/>
            <a:ext cx="8543108" cy="5392887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4192224" y="261256"/>
            <a:ext cx="78818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AR" sz="2800" b="1" dirty="0" smtClean="0"/>
              <a:t>Movilidad sustentable: algunos temas de la agenda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313548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738" y="195943"/>
            <a:ext cx="8556170" cy="657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94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617" y="888274"/>
            <a:ext cx="8420121" cy="522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9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847" y="1240971"/>
            <a:ext cx="8692445" cy="475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00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</Words>
  <Application>Microsoft Office PowerPoint</Application>
  <PresentationFormat>Panorámica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Bahnschrift SemiLight SemiConde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Porta</dc:creator>
  <cp:lastModifiedBy>Fernando Porta</cp:lastModifiedBy>
  <cp:revision>4</cp:revision>
  <dcterms:created xsi:type="dcterms:W3CDTF">2021-05-28T20:51:53Z</dcterms:created>
  <dcterms:modified xsi:type="dcterms:W3CDTF">2021-05-28T21:14:08Z</dcterms:modified>
</cp:coreProperties>
</file>